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080625" cy="86407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32846"/>
    <a:srgbClr val="C63848"/>
    <a:srgbClr val="364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45440-EEF1-441E-8E8B-197F038DB74C}" v="14" dt="2020-03-25T17:41:59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9"/>
  </p:normalViewPr>
  <p:slideViewPr>
    <p:cSldViewPr>
      <p:cViewPr varScale="1">
        <p:scale>
          <a:sx n="69" d="100"/>
          <a:sy n="69" d="100"/>
        </p:scale>
        <p:origin x="2144" y="208"/>
      </p:cViewPr>
      <p:guideLst>
        <p:guide orient="horz" pos="2722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C3596-7B37-481D-932A-BF176684790D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430338" y="685800"/>
            <a:ext cx="39973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DDD6E-39BA-484F-94C5-564564FEA2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823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430338" y="685800"/>
            <a:ext cx="39973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DDD6E-39BA-484F-94C5-564564FEA28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03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6047" y="2684237"/>
            <a:ext cx="8568531" cy="185216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12094" y="4896433"/>
            <a:ext cx="7056438" cy="22081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32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15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6300" y="5552491"/>
            <a:ext cx="8568531" cy="1716151"/>
          </a:xfrm>
        </p:spPr>
        <p:txBody>
          <a:bodyPr anchor="t"/>
          <a:lstStyle>
            <a:lvl1pPr algn="l">
              <a:defRPr sz="3693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96300" y="3662325"/>
            <a:ext cx="8568531" cy="1890166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8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17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26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3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43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522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60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696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90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04031" y="2016180"/>
            <a:ext cx="4452276" cy="5702504"/>
          </a:xfrm>
        </p:spPr>
        <p:txBody>
          <a:bodyPr/>
          <a:lstStyle>
            <a:lvl1pPr>
              <a:defRPr sz="2585"/>
            </a:lvl1pPr>
            <a:lvl2pPr>
              <a:defRPr sz="2216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24318" y="2016180"/>
            <a:ext cx="4452276" cy="5702504"/>
          </a:xfrm>
        </p:spPr>
        <p:txBody>
          <a:bodyPr/>
          <a:lstStyle>
            <a:lvl1pPr>
              <a:defRPr sz="2585"/>
            </a:lvl1pPr>
            <a:lvl2pPr>
              <a:defRPr sz="2216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17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4031" y="1934172"/>
            <a:ext cx="4454027" cy="806071"/>
          </a:xfrm>
        </p:spPr>
        <p:txBody>
          <a:bodyPr anchor="b"/>
          <a:lstStyle>
            <a:lvl1pPr marL="0" indent="0">
              <a:buNone/>
              <a:defRPr sz="2216" b="1"/>
            </a:lvl1pPr>
            <a:lvl2pPr marL="422087" indent="0">
              <a:buNone/>
              <a:defRPr sz="1846" b="1"/>
            </a:lvl2pPr>
            <a:lvl3pPr marL="844174" indent="0">
              <a:buNone/>
              <a:defRPr sz="1662" b="1"/>
            </a:lvl3pPr>
            <a:lvl4pPr marL="1266261" indent="0">
              <a:buNone/>
              <a:defRPr sz="1477" b="1"/>
            </a:lvl4pPr>
            <a:lvl5pPr marL="1688348" indent="0">
              <a:buNone/>
              <a:defRPr sz="1477" b="1"/>
            </a:lvl5pPr>
            <a:lvl6pPr marL="2110435" indent="0">
              <a:buNone/>
              <a:defRPr sz="1477" b="1"/>
            </a:lvl6pPr>
            <a:lvl7pPr marL="2532522" indent="0">
              <a:buNone/>
              <a:defRPr sz="1477" b="1"/>
            </a:lvl7pPr>
            <a:lvl8pPr marL="2954609" indent="0">
              <a:buNone/>
              <a:defRPr sz="1477" b="1"/>
            </a:lvl8pPr>
            <a:lvl9pPr marL="3376696" indent="0">
              <a:buNone/>
              <a:defRPr sz="1477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4031" y="2740242"/>
            <a:ext cx="4454027" cy="4978440"/>
          </a:xfrm>
        </p:spPr>
        <p:txBody>
          <a:bodyPr/>
          <a:lstStyle>
            <a:lvl1pPr>
              <a:defRPr sz="2216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120819" y="1934172"/>
            <a:ext cx="4455776" cy="806071"/>
          </a:xfrm>
        </p:spPr>
        <p:txBody>
          <a:bodyPr anchor="b"/>
          <a:lstStyle>
            <a:lvl1pPr marL="0" indent="0">
              <a:buNone/>
              <a:defRPr sz="2216" b="1"/>
            </a:lvl1pPr>
            <a:lvl2pPr marL="422087" indent="0">
              <a:buNone/>
              <a:defRPr sz="1846" b="1"/>
            </a:lvl2pPr>
            <a:lvl3pPr marL="844174" indent="0">
              <a:buNone/>
              <a:defRPr sz="1662" b="1"/>
            </a:lvl3pPr>
            <a:lvl4pPr marL="1266261" indent="0">
              <a:buNone/>
              <a:defRPr sz="1477" b="1"/>
            </a:lvl4pPr>
            <a:lvl5pPr marL="1688348" indent="0">
              <a:buNone/>
              <a:defRPr sz="1477" b="1"/>
            </a:lvl5pPr>
            <a:lvl6pPr marL="2110435" indent="0">
              <a:buNone/>
              <a:defRPr sz="1477" b="1"/>
            </a:lvl6pPr>
            <a:lvl7pPr marL="2532522" indent="0">
              <a:buNone/>
              <a:defRPr sz="1477" b="1"/>
            </a:lvl7pPr>
            <a:lvl8pPr marL="2954609" indent="0">
              <a:buNone/>
              <a:defRPr sz="1477" b="1"/>
            </a:lvl8pPr>
            <a:lvl9pPr marL="3376696" indent="0">
              <a:buNone/>
              <a:defRPr sz="1477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120819" y="2740242"/>
            <a:ext cx="4455776" cy="4978440"/>
          </a:xfrm>
        </p:spPr>
        <p:txBody>
          <a:bodyPr/>
          <a:lstStyle>
            <a:lvl1pPr>
              <a:defRPr sz="2216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82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85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47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33" y="344031"/>
            <a:ext cx="3316456" cy="1464129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41245" y="344032"/>
            <a:ext cx="5635349" cy="7374652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6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4033" y="1808161"/>
            <a:ext cx="3316456" cy="5910522"/>
          </a:xfrm>
        </p:spPr>
        <p:txBody>
          <a:bodyPr/>
          <a:lstStyle>
            <a:lvl1pPr marL="0" indent="0">
              <a:buNone/>
              <a:defRPr sz="1292"/>
            </a:lvl1pPr>
            <a:lvl2pPr marL="422087" indent="0">
              <a:buNone/>
              <a:defRPr sz="1108"/>
            </a:lvl2pPr>
            <a:lvl3pPr marL="844174" indent="0">
              <a:buNone/>
              <a:defRPr sz="923"/>
            </a:lvl3pPr>
            <a:lvl4pPr marL="1266261" indent="0">
              <a:buNone/>
              <a:defRPr sz="831"/>
            </a:lvl4pPr>
            <a:lvl5pPr marL="1688348" indent="0">
              <a:buNone/>
              <a:defRPr sz="831"/>
            </a:lvl5pPr>
            <a:lvl6pPr marL="2110435" indent="0">
              <a:buNone/>
              <a:defRPr sz="831"/>
            </a:lvl6pPr>
            <a:lvl7pPr marL="2532522" indent="0">
              <a:buNone/>
              <a:defRPr sz="831"/>
            </a:lvl7pPr>
            <a:lvl8pPr marL="2954609" indent="0">
              <a:buNone/>
              <a:defRPr sz="831"/>
            </a:lvl8pPr>
            <a:lvl9pPr marL="3376696" indent="0">
              <a:buNone/>
              <a:defRPr sz="83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168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5873" y="6048534"/>
            <a:ext cx="6048375" cy="714063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75873" y="772068"/>
            <a:ext cx="6048375" cy="5184458"/>
          </a:xfrm>
        </p:spPr>
        <p:txBody>
          <a:bodyPr/>
          <a:lstStyle>
            <a:lvl1pPr marL="0" indent="0">
              <a:buNone/>
              <a:defRPr sz="2954"/>
            </a:lvl1pPr>
            <a:lvl2pPr marL="422087" indent="0">
              <a:buNone/>
              <a:defRPr sz="2585"/>
            </a:lvl2pPr>
            <a:lvl3pPr marL="844174" indent="0">
              <a:buNone/>
              <a:defRPr sz="2216"/>
            </a:lvl3pPr>
            <a:lvl4pPr marL="1266261" indent="0">
              <a:buNone/>
              <a:defRPr sz="1846"/>
            </a:lvl4pPr>
            <a:lvl5pPr marL="1688348" indent="0">
              <a:buNone/>
              <a:defRPr sz="1846"/>
            </a:lvl5pPr>
            <a:lvl6pPr marL="2110435" indent="0">
              <a:buNone/>
              <a:defRPr sz="1846"/>
            </a:lvl6pPr>
            <a:lvl7pPr marL="2532522" indent="0">
              <a:buNone/>
              <a:defRPr sz="1846"/>
            </a:lvl7pPr>
            <a:lvl8pPr marL="2954609" indent="0">
              <a:buNone/>
              <a:defRPr sz="1846"/>
            </a:lvl8pPr>
            <a:lvl9pPr marL="3376696" indent="0">
              <a:buNone/>
              <a:defRPr sz="1846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75873" y="6762598"/>
            <a:ext cx="6048375" cy="1014089"/>
          </a:xfrm>
        </p:spPr>
        <p:txBody>
          <a:bodyPr/>
          <a:lstStyle>
            <a:lvl1pPr marL="0" indent="0">
              <a:buNone/>
              <a:defRPr sz="1292"/>
            </a:lvl1pPr>
            <a:lvl2pPr marL="422087" indent="0">
              <a:buNone/>
              <a:defRPr sz="1108"/>
            </a:lvl2pPr>
            <a:lvl3pPr marL="844174" indent="0">
              <a:buNone/>
              <a:defRPr sz="923"/>
            </a:lvl3pPr>
            <a:lvl4pPr marL="1266261" indent="0">
              <a:buNone/>
              <a:defRPr sz="831"/>
            </a:lvl4pPr>
            <a:lvl5pPr marL="1688348" indent="0">
              <a:buNone/>
              <a:defRPr sz="831"/>
            </a:lvl5pPr>
            <a:lvl6pPr marL="2110435" indent="0">
              <a:buNone/>
              <a:defRPr sz="831"/>
            </a:lvl6pPr>
            <a:lvl7pPr marL="2532522" indent="0">
              <a:buNone/>
              <a:defRPr sz="831"/>
            </a:lvl7pPr>
            <a:lvl8pPr marL="2954609" indent="0">
              <a:buNone/>
              <a:defRPr sz="831"/>
            </a:lvl8pPr>
            <a:lvl9pPr marL="3376696" indent="0">
              <a:buNone/>
              <a:defRPr sz="83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54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926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08453" y="346032"/>
            <a:ext cx="2268141" cy="737265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4031" y="346032"/>
            <a:ext cx="6636411" cy="737265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81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04031" y="346032"/>
            <a:ext cx="9072563" cy="144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4031" y="2016180"/>
            <a:ext cx="9072563" cy="5702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04031" y="8008707"/>
            <a:ext cx="235214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61A8E-55BA-4EF5-8999-A69A9F7AA5FC}" type="datetimeFigureOut">
              <a:rPr lang="ko-KR" altLang="en-US" smtClean="0"/>
              <a:t>2020. 3. 26.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444214" y="8008707"/>
            <a:ext cx="3192198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224448" y="8008707"/>
            <a:ext cx="235214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35D15-CA86-4869-A2A2-D5B8BA86B2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32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44174" rtl="0" eaLnBrk="1" latinLnBrk="1" hangingPunct="1"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6565" indent="-316565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2954" kern="1200">
          <a:solidFill>
            <a:schemeClr val="tx1"/>
          </a:solidFill>
          <a:latin typeface="+mn-lt"/>
          <a:ea typeface="+mn-ea"/>
          <a:cs typeface="+mn-cs"/>
        </a:defRPr>
      </a:lvl1pPr>
      <a:lvl2pPr marL="685891" indent="-263804" algn="l" defTabSz="844174" rtl="0" eaLnBrk="1" latinLnBrk="1" hangingPunct="1">
        <a:spcBef>
          <a:spcPct val="20000"/>
        </a:spcBef>
        <a:buFont typeface="Arial" panose="020B0604020202020204" pitchFamily="34" charset="0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2pPr>
      <a:lvl3pPr marL="1055218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2216" kern="1200">
          <a:solidFill>
            <a:schemeClr val="tx1"/>
          </a:solidFill>
          <a:latin typeface="+mn-lt"/>
          <a:ea typeface="+mn-ea"/>
          <a:cs typeface="+mn-cs"/>
        </a:defRPr>
      </a:lvl3pPr>
      <a:lvl4pPr marL="1477305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–"/>
        <a:defRPr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1899392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»"/>
        <a:defRPr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321479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566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653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740" indent="-211044" algn="l" defTabSz="844174" rtl="0" eaLnBrk="1" latinLnBrk="1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87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174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261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348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435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522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609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696" algn="l" defTabSz="844174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58E661B-E034-4807-B6BA-F6908616D8DC}"/>
              </a:ext>
            </a:extLst>
          </p:cNvPr>
          <p:cNvSpPr/>
          <p:nvPr/>
        </p:nvSpPr>
        <p:spPr>
          <a:xfrm>
            <a:off x="1088075" y="6888525"/>
            <a:ext cx="8782732" cy="1496460"/>
          </a:xfrm>
          <a:prstGeom prst="rect">
            <a:avLst/>
          </a:prstGeom>
          <a:solidFill>
            <a:srgbClr val="C63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47C5322-A1A6-45C6-8D8A-8AABEAF91600}"/>
              </a:ext>
            </a:extLst>
          </p:cNvPr>
          <p:cNvSpPr/>
          <p:nvPr/>
        </p:nvSpPr>
        <p:spPr>
          <a:xfrm>
            <a:off x="1154125" y="503956"/>
            <a:ext cx="8782732" cy="1218393"/>
          </a:xfrm>
          <a:prstGeom prst="rect">
            <a:avLst/>
          </a:prstGeom>
          <a:solidFill>
            <a:srgbClr val="364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311876" y="2282820"/>
            <a:ext cx="6948074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77" dirty="0"/>
              <a:t> </a:t>
            </a:r>
          </a:p>
          <a:p>
            <a:endParaRPr lang="ko-KR" altLang="en-US" sz="1477" dirty="0"/>
          </a:p>
        </p:txBody>
      </p:sp>
      <p:sp>
        <p:nvSpPr>
          <p:cNvPr id="7" name="TextBox 6"/>
          <p:cNvSpPr txBox="1"/>
          <p:nvPr/>
        </p:nvSpPr>
        <p:spPr>
          <a:xfrm>
            <a:off x="2215110" y="620883"/>
            <a:ext cx="7515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</a:rPr>
              <a:t>Subjective Cognitive Decline (SCD) </a:t>
            </a:r>
          </a:p>
          <a:p>
            <a:r>
              <a:rPr lang="en-US" altLang="ko-KR" sz="3200" b="1" dirty="0">
                <a:solidFill>
                  <a:schemeClr val="bg1"/>
                </a:solidFill>
              </a:rPr>
              <a:t>in old adults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56F480-12E1-425E-9A7B-B9E363445281}"/>
              </a:ext>
            </a:extLst>
          </p:cNvPr>
          <p:cNvSpPr txBox="1"/>
          <p:nvPr/>
        </p:nvSpPr>
        <p:spPr>
          <a:xfrm>
            <a:off x="2420891" y="7161009"/>
            <a:ext cx="751596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</a:rPr>
              <a:t>Subsequent dementia</a:t>
            </a:r>
            <a:endParaRPr lang="ko-KR" altLang="en-US" sz="4400" b="1" dirty="0">
              <a:solidFill>
                <a:schemeClr val="bg1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453D7BF-9B66-4D37-8D89-90C33CAE8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30" y="2704824"/>
            <a:ext cx="896433" cy="3382529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91FD2D6F-4E49-4790-AE82-794B22847040}"/>
              </a:ext>
            </a:extLst>
          </p:cNvPr>
          <p:cNvSpPr/>
          <p:nvPr/>
        </p:nvSpPr>
        <p:spPr>
          <a:xfrm>
            <a:off x="57705" y="508495"/>
            <a:ext cx="2060740" cy="2048786"/>
          </a:xfrm>
          <a:prstGeom prst="ellipse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77" b="1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378345-6479-4A10-B355-8C7528B88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3" y="541394"/>
            <a:ext cx="1960024" cy="1960024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458F76BD-4B21-47A5-B024-4B7912A8C629}"/>
              </a:ext>
            </a:extLst>
          </p:cNvPr>
          <p:cNvSpPr/>
          <p:nvPr/>
        </p:nvSpPr>
        <p:spPr>
          <a:xfrm>
            <a:off x="57705" y="6316832"/>
            <a:ext cx="2060740" cy="204878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77" b="1" dirty="0">
              <a:solidFill>
                <a:schemeClr val="bg1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7C670FC-A215-415E-96B7-8A31B1DEA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45" y="6355727"/>
            <a:ext cx="1952259" cy="197099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F77EA59-0648-47F2-9905-CB5714353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2040" y="1975185"/>
            <a:ext cx="6096985" cy="46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4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13</Words>
  <Application>Microsoft Macintosh PowerPoint</Application>
  <PresentationFormat>사용자 지정</PresentationFormat>
  <Paragraphs>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woniggo@gmail.com</dc:creator>
  <cp:lastModifiedBy>KangJae Myeong</cp:lastModifiedBy>
  <cp:revision>7</cp:revision>
  <dcterms:created xsi:type="dcterms:W3CDTF">2019-12-26T15:24:15Z</dcterms:created>
  <dcterms:modified xsi:type="dcterms:W3CDTF">2020-03-26T12:41:03Z</dcterms:modified>
</cp:coreProperties>
</file>